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sldIdLst>
    <p:sldId id="324" r:id="rId2"/>
    <p:sldId id="325" r:id="rId3"/>
    <p:sldId id="326" r:id="rId4"/>
    <p:sldId id="258" r:id="rId5"/>
    <p:sldId id="321" r:id="rId6"/>
    <p:sldId id="329" r:id="rId7"/>
    <p:sldId id="330" r:id="rId8"/>
    <p:sldId id="328" r:id="rId9"/>
    <p:sldId id="316" r:id="rId10"/>
    <p:sldId id="331" r:id="rId11"/>
    <p:sldId id="322" r:id="rId1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59">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AEF"/>
    <a:srgbClr val="D0E1D1"/>
    <a:srgbClr val="CCFFFF"/>
    <a:srgbClr val="F1E5BB"/>
    <a:srgbClr val="FFCCCC"/>
    <a:srgbClr val="FFCCFF"/>
    <a:srgbClr val="F7F6B6"/>
    <a:srgbClr val="EFFB8F"/>
    <a:srgbClr val="A19A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4" autoAdjust="0"/>
    <p:restoredTop sz="94660" autoAdjust="0"/>
  </p:normalViewPr>
  <p:slideViewPr>
    <p:cSldViewPr>
      <p:cViewPr varScale="1">
        <p:scale>
          <a:sx n="57" d="100"/>
          <a:sy n="57" d="100"/>
        </p:scale>
        <p:origin x="72" y="144"/>
      </p:cViewPr>
      <p:guideLst>
        <p:guide orient="horz" pos="2159"/>
        <p:guide pos="2880"/>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8674" name="Header Placeholder 28673">
            <a:extLst>
              <a:ext uri="{FF2B5EF4-FFF2-40B4-BE49-F238E27FC236}">
                <a16:creationId xmlns:a16="http://schemas.microsoft.com/office/drawing/2014/main" id="{6182D117-CCC9-4D5C-B78A-E4820106DBF8}"/>
              </a:ext>
            </a:extLst>
          </p:cNvPr>
          <p:cNvSpPr>
            <a:spLocks noGrp="1"/>
          </p:cNvSpPr>
          <p:nvPr>
            <p:ph type="hdr" sz="quarter"/>
          </p:nvPr>
        </p:nvSpPr>
        <p:spPr>
          <a:xfrm>
            <a:off x="0" y="0"/>
            <a:ext cx="2971800" cy="457200"/>
          </a:xfrm>
          <a:prstGeom prst="rect">
            <a:avLst/>
          </a:prstGeom>
          <a:noFill/>
          <a:ln w="9525">
            <a:noFill/>
          </a:ln>
        </p:spPr>
        <p:txBody>
          <a:bodyPr vert="horz" wrap="square" lIns="91440" tIns="45720" rIns="91440" bIns="45720" numCol="1" anchor="t" anchorCtr="0" compatLnSpc="1">
            <a:prstTxWarp prst="textNoShape">
              <a:avLst/>
            </a:prstTxWarp>
          </a:bodyPr>
          <a:lstStyle>
            <a:lvl1pPr eaLnBrk="0" hangingPunct="0">
              <a:buFont typeface="Arial" panose="020B0604020202020204" pitchFamily="34" charset="0"/>
              <a:buNone/>
              <a:defRPr sz="1200">
                <a:cs typeface="+mn-cs"/>
              </a:defRPr>
            </a:lvl1pPr>
          </a:lstStyle>
          <a:p>
            <a:pPr>
              <a:defRPr/>
            </a:pPr>
            <a:endParaRPr lang="en-US" altLang="zh-CN"/>
          </a:p>
        </p:txBody>
      </p:sp>
      <p:sp>
        <p:nvSpPr>
          <p:cNvPr id="28675" name="Date Placeholder 28674">
            <a:extLst>
              <a:ext uri="{FF2B5EF4-FFF2-40B4-BE49-F238E27FC236}">
                <a16:creationId xmlns:a16="http://schemas.microsoft.com/office/drawing/2014/main" id="{2B3D22E7-3812-497E-8583-7F322B033995}"/>
              </a:ext>
            </a:extLst>
          </p:cNvPr>
          <p:cNvSpPr>
            <a:spLocks noGrp="1"/>
          </p:cNvSpPr>
          <p:nvPr>
            <p:ph type="dt" idx="1"/>
          </p:nvPr>
        </p:nvSpPr>
        <p:spPr>
          <a:xfrm>
            <a:off x="3884613" y="0"/>
            <a:ext cx="2971800" cy="457200"/>
          </a:xfrm>
          <a:prstGeom prst="rect">
            <a:avLst/>
          </a:prstGeom>
          <a:noFill/>
          <a:ln w="9525">
            <a:noFill/>
          </a:ln>
        </p:spPr>
        <p:txBody>
          <a:bodyPr vert="horz" wrap="square" lIns="91440" tIns="45720" rIns="91440" bIns="45720" numCol="1" anchor="t" anchorCtr="0" compatLnSpc="1">
            <a:prstTxWarp prst="textNoShape">
              <a:avLst/>
            </a:prstTxWarp>
          </a:bodyPr>
          <a:lstStyle>
            <a:lvl1pPr algn="r" eaLnBrk="0" hangingPunct="0">
              <a:buFont typeface="Arial" panose="020B0604020202020204" pitchFamily="34" charset="0"/>
              <a:buNone/>
              <a:defRPr sz="1200">
                <a:cs typeface="+mn-cs"/>
              </a:defRPr>
            </a:lvl1pPr>
          </a:lstStyle>
          <a:p>
            <a:pPr>
              <a:defRPr/>
            </a:pPr>
            <a:endParaRPr lang="en-US" altLang="zh-CN"/>
          </a:p>
        </p:txBody>
      </p:sp>
      <p:sp>
        <p:nvSpPr>
          <p:cNvPr id="2052" name="Slide Image Placeholder 28675">
            <a:extLst>
              <a:ext uri="{FF2B5EF4-FFF2-40B4-BE49-F238E27FC236}">
                <a16:creationId xmlns:a16="http://schemas.microsoft.com/office/drawing/2014/main" id="{76CE2EDB-A5AE-4B99-BB72-D4C2DB0211B0}"/>
              </a:ext>
            </a:extLst>
          </p:cNvPr>
          <p:cNvSpPr>
            <a:spLocks noGrp="1" noRot="1" noChangeAspect="1" noChangeArrowheads="1" noTextEdit="1"/>
          </p:cNvSpPr>
          <p:nvPr>
            <p:ph type="sldImg" idx="4294967295"/>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Text Placeholder 28676">
            <a:extLst>
              <a:ext uri="{FF2B5EF4-FFF2-40B4-BE49-F238E27FC236}">
                <a16:creationId xmlns:a16="http://schemas.microsoft.com/office/drawing/2014/main" id="{8FEB4D32-03EB-40AE-89DC-98F1B9008F49}"/>
              </a:ext>
            </a:extLst>
          </p:cNvPr>
          <p:cNvSpPr>
            <a:spLocks noGrp="1" noChangeArrowheads="1"/>
          </p:cNvSpPr>
          <p:nvPr>
            <p:ph type="body" sz="quarter" idx="4294967295"/>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altLang="vi-VN" noProof="0"/>
              <a:t>Click to edit Master text styles</a:t>
            </a:r>
          </a:p>
          <a:p>
            <a:pPr lvl="1"/>
            <a:r>
              <a:rPr lang="en-US" altLang="vi-VN" noProof="0"/>
              <a:t>Second level</a:t>
            </a:r>
          </a:p>
          <a:p>
            <a:pPr lvl="2"/>
            <a:r>
              <a:rPr lang="en-US" altLang="vi-VN" noProof="0"/>
              <a:t>Third level</a:t>
            </a:r>
          </a:p>
          <a:p>
            <a:pPr lvl="3"/>
            <a:r>
              <a:rPr lang="en-US" altLang="vi-VN" noProof="0"/>
              <a:t>Fourth level</a:t>
            </a:r>
          </a:p>
          <a:p>
            <a:pPr lvl="4"/>
            <a:r>
              <a:rPr lang="en-US" altLang="vi-VN" noProof="0"/>
              <a:t>Fifth level</a:t>
            </a:r>
          </a:p>
        </p:txBody>
      </p:sp>
      <p:sp>
        <p:nvSpPr>
          <p:cNvPr id="28678" name="Footer Placeholder 28677">
            <a:extLst>
              <a:ext uri="{FF2B5EF4-FFF2-40B4-BE49-F238E27FC236}">
                <a16:creationId xmlns:a16="http://schemas.microsoft.com/office/drawing/2014/main" id="{53117008-5B3F-48C3-8098-3D7EB689AB34}"/>
              </a:ext>
            </a:extLst>
          </p:cNvPr>
          <p:cNvSpPr>
            <a:spLocks noGrp="1"/>
          </p:cNvSpPr>
          <p:nvPr>
            <p:ph type="ftr" sz="quarter" idx="4"/>
          </p:nvPr>
        </p:nvSpPr>
        <p:spPr>
          <a:xfrm>
            <a:off x="0" y="8685213"/>
            <a:ext cx="2971800" cy="457200"/>
          </a:xfrm>
          <a:prstGeom prst="rect">
            <a:avLst/>
          </a:prstGeom>
          <a:noFill/>
          <a:ln w="9525">
            <a:noFill/>
          </a:ln>
        </p:spPr>
        <p:txBody>
          <a:bodyPr vert="horz" wrap="square" lIns="91440" tIns="45720" rIns="91440" bIns="45720" numCol="1" anchor="b" anchorCtr="0" compatLnSpc="1">
            <a:prstTxWarp prst="textNoShape">
              <a:avLst/>
            </a:prstTxWarp>
          </a:bodyPr>
          <a:lstStyle>
            <a:lvl1pPr eaLnBrk="0" hangingPunct="0">
              <a:buFont typeface="Arial" panose="020B0604020202020204" pitchFamily="34" charset="0"/>
              <a:buNone/>
              <a:defRPr sz="1200">
                <a:cs typeface="+mn-cs"/>
              </a:defRPr>
            </a:lvl1pPr>
          </a:lstStyle>
          <a:p>
            <a:pPr>
              <a:defRPr/>
            </a:pPr>
            <a:endParaRPr lang="en-US" altLang="zh-CN"/>
          </a:p>
        </p:txBody>
      </p:sp>
      <p:sp>
        <p:nvSpPr>
          <p:cNvPr id="28679" name="Slide Number Placeholder 28678">
            <a:extLst>
              <a:ext uri="{FF2B5EF4-FFF2-40B4-BE49-F238E27FC236}">
                <a16:creationId xmlns:a16="http://schemas.microsoft.com/office/drawing/2014/main" id="{DC6721BF-4CC3-49B0-9F45-B6DB8099C441}"/>
              </a:ext>
            </a:extLst>
          </p:cNvPr>
          <p:cNvSpPr>
            <a:spLocks noGrp="1"/>
          </p:cNvSpPr>
          <p:nvPr>
            <p:ph type="sldNum" sz="quarter" idx="5"/>
          </p:nvPr>
        </p:nvSpPr>
        <p:spPr>
          <a:xfrm>
            <a:off x="3884613" y="8685213"/>
            <a:ext cx="2971800" cy="457200"/>
          </a:xfrm>
          <a:prstGeom prst="rect">
            <a:avLst/>
          </a:prstGeom>
          <a:noFill/>
          <a:ln w="9525">
            <a:noFill/>
          </a:ln>
        </p:spPr>
        <p:txBody>
          <a:bodyPr vert="horz" wrap="square" lIns="91440" tIns="45720" rIns="91440" bIns="45720" numCol="1" anchor="b" anchorCtr="0" compatLnSpc="1">
            <a:prstTxWarp prst="textNoShape">
              <a:avLst/>
            </a:prstTxWarp>
          </a:bodyPr>
          <a:lstStyle>
            <a:lvl1pPr algn="r" eaLnBrk="0" hangingPunct="0">
              <a:buFont typeface="Arial" panose="020B0604020202020204" pitchFamily="34" charset="0"/>
              <a:buNone/>
              <a:defRPr sz="1200">
                <a:cs typeface="+mn-cs"/>
              </a:defRPr>
            </a:lvl1pPr>
          </a:lstStyle>
          <a:p>
            <a:pPr>
              <a:defRPr/>
            </a:pPr>
            <a:fld id="{C3F154CF-427A-4872-A67A-733A695F6B75}"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buFont typeface="Arial" panose="020B0604020202020204" pitchFamily="34" charset="0"/>
      <a:defRPr sz="1200" kern="1200">
        <a:solidFill>
          <a:schemeClr val="tx1"/>
        </a:solidFill>
        <a:latin typeface="Calibri" panose="020F0502020204030204" pitchFamily="34" charset="0"/>
      </a:defRPr>
    </a:lvl1pPr>
    <a:lvl2pPr marL="457200" lvl="1" algn="l" rtl="0" eaLnBrk="0" fontAlgn="base" hangingPunct="0">
      <a:spcBef>
        <a:spcPct val="30000"/>
      </a:spcBef>
      <a:spcAft>
        <a:spcPct val="0"/>
      </a:spcAft>
      <a:buFont typeface="Arial" panose="020B0604020202020204" pitchFamily="34" charset="0"/>
      <a:defRPr sz="1200" kern="1200">
        <a:solidFill>
          <a:schemeClr val="tx1"/>
        </a:solidFill>
        <a:latin typeface="Calibri" panose="020F0502020204030204" pitchFamily="34" charset="0"/>
      </a:defRPr>
    </a:lvl2pPr>
    <a:lvl3pPr marL="914400" lvl="2" algn="l" rtl="0" eaLnBrk="0" fontAlgn="base" hangingPunct="0">
      <a:spcBef>
        <a:spcPct val="30000"/>
      </a:spcBef>
      <a:spcAft>
        <a:spcPct val="0"/>
      </a:spcAft>
      <a:buFont typeface="Arial" panose="020B0604020202020204" pitchFamily="34" charset="0"/>
      <a:defRPr sz="1200" kern="1200">
        <a:solidFill>
          <a:schemeClr val="tx1"/>
        </a:solidFill>
        <a:latin typeface="Calibri" panose="020F0502020204030204" pitchFamily="34" charset="0"/>
      </a:defRPr>
    </a:lvl3pPr>
    <a:lvl4pPr marL="1371600" lvl="3" algn="l" rtl="0" eaLnBrk="0" fontAlgn="base" hangingPunct="0">
      <a:spcBef>
        <a:spcPct val="30000"/>
      </a:spcBef>
      <a:spcAft>
        <a:spcPct val="0"/>
      </a:spcAft>
      <a:buFont typeface="Arial" panose="020B0604020202020204" pitchFamily="34" charset="0"/>
      <a:defRPr sz="1200" kern="1200">
        <a:solidFill>
          <a:schemeClr val="tx1"/>
        </a:solidFill>
        <a:latin typeface="Calibri" panose="020F0502020204030204" pitchFamily="34" charset="0"/>
      </a:defRPr>
    </a:lvl4pPr>
    <a:lvl5pPr marL="1828800" lvl="4" algn="l" rtl="0" eaLnBrk="0" fontAlgn="base" hangingPunct="0">
      <a:spcBef>
        <a:spcPct val="30000"/>
      </a:spcBef>
      <a:spcAft>
        <a:spcPct val="0"/>
      </a:spcAft>
      <a:buFont typeface="Arial" panose="020B0604020202020204" pitchFamily="34" charset="0"/>
      <a:defRPr sz="1200" kern="1200">
        <a:solidFill>
          <a:schemeClr val="tx1"/>
        </a:solidFill>
        <a:latin typeface="Calibri" panose="020F0502020204030204" pitchFamily="34" charset="0"/>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noProof="1"/>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1"/>
              <a:t>Click to edit Master subtitle style</a:t>
            </a:r>
          </a:p>
        </p:txBody>
      </p:sp>
      <p:sp>
        <p:nvSpPr>
          <p:cNvPr id="4" name="Rectangle 4">
            <a:extLst>
              <a:ext uri="{FF2B5EF4-FFF2-40B4-BE49-F238E27FC236}">
                <a16:creationId xmlns:a16="http://schemas.microsoft.com/office/drawing/2014/main" id="{BFB0CE14-93AE-490D-9DE4-A360AB81953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AD56CC9-56D5-4E9A-8E92-DE31F362BA7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E12A993-7B69-4F93-8F62-AAE792B84BF9}"/>
              </a:ext>
            </a:extLst>
          </p:cNvPr>
          <p:cNvSpPr>
            <a:spLocks noGrp="1" noChangeArrowheads="1"/>
          </p:cNvSpPr>
          <p:nvPr>
            <p:ph type="sldNum" sz="quarter" idx="12"/>
          </p:nvPr>
        </p:nvSpPr>
        <p:spPr>
          <a:ln/>
        </p:spPr>
        <p:txBody>
          <a:bodyPr/>
          <a:lstStyle>
            <a:lvl1pPr>
              <a:defRPr/>
            </a:lvl1pPr>
          </a:lstStyle>
          <a:p>
            <a:pPr>
              <a:defRPr/>
            </a:pPr>
            <a:fld id="{E7DD298B-6FCE-474F-B5C4-1DE124AC0847}" type="slidenum">
              <a:rPr lang="en-US" altLang="en-US"/>
              <a:pPr>
                <a:defRPr/>
              </a:pPr>
              <a:t>‹#›</a:t>
            </a:fld>
            <a:endParaRPr lang="en-US" altLang="en-US"/>
          </a:p>
        </p:txBody>
      </p:sp>
    </p:spTree>
    <p:extLst>
      <p:ext uri="{BB962C8B-B14F-4D97-AF65-F5344CB8AC3E}">
        <p14:creationId xmlns:p14="http://schemas.microsoft.com/office/powerpoint/2010/main" val="404682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C4C14170-C522-47AE-B9C7-FDC03EEF41F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7C2F358-3A00-4529-B3D6-56B6844B348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C6D67EF-38D9-4F57-A91E-974291B344EA}"/>
              </a:ext>
            </a:extLst>
          </p:cNvPr>
          <p:cNvSpPr>
            <a:spLocks noGrp="1" noChangeArrowheads="1"/>
          </p:cNvSpPr>
          <p:nvPr>
            <p:ph type="sldNum" sz="quarter" idx="12"/>
          </p:nvPr>
        </p:nvSpPr>
        <p:spPr>
          <a:ln/>
        </p:spPr>
        <p:txBody>
          <a:bodyPr/>
          <a:lstStyle>
            <a:lvl1pPr>
              <a:defRPr/>
            </a:lvl1pPr>
          </a:lstStyle>
          <a:p>
            <a:pPr>
              <a:defRPr/>
            </a:pPr>
            <a:fld id="{CC0FC545-308C-476F-86EA-8BC4622A1708}" type="slidenum">
              <a:rPr lang="en-US" altLang="en-US"/>
              <a:pPr>
                <a:defRPr/>
              </a:pPr>
              <a:t>‹#›</a:t>
            </a:fld>
            <a:endParaRPr lang="en-US" altLang="en-US"/>
          </a:p>
        </p:txBody>
      </p:sp>
    </p:spTree>
    <p:extLst>
      <p:ext uri="{BB962C8B-B14F-4D97-AF65-F5344CB8AC3E}">
        <p14:creationId xmlns:p14="http://schemas.microsoft.com/office/powerpoint/2010/main" val="194974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3B5E791D-B48A-407D-9225-C6A6E494A2E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565CA33-0613-497D-9830-949EDE8C126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04530DE-967C-42BD-98D5-49B2C40877A5}"/>
              </a:ext>
            </a:extLst>
          </p:cNvPr>
          <p:cNvSpPr>
            <a:spLocks noGrp="1" noChangeArrowheads="1"/>
          </p:cNvSpPr>
          <p:nvPr>
            <p:ph type="sldNum" sz="quarter" idx="12"/>
          </p:nvPr>
        </p:nvSpPr>
        <p:spPr>
          <a:ln/>
        </p:spPr>
        <p:txBody>
          <a:bodyPr/>
          <a:lstStyle>
            <a:lvl1pPr>
              <a:defRPr/>
            </a:lvl1pPr>
          </a:lstStyle>
          <a:p>
            <a:pPr>
              <a:defRPr/>
            </a:pPr>
            <a:fld id="{91F17693-5F63-433F-AB2C-00237BA04E85}" type="slidenum">
              <a:rPr lang="en-US" altLang="en-US"/>
              <a:pPr>
                <a:defRPr/>
              </a:pPr>
              <a:t>‹#›</a:t>
            </a:fld>
            <a:endParaRPr lang="en-US" altLang="en-US"/>
          </a:p>
        </p:txBody>
      </p:sp>
    </p:spTree>
    <p:extLst>
      <p:ext uri="{BB962C8B-B14F-4D97-AF65-F5344CB8AC3E}">
        <p14:creationId xmlns:p14="http://schemas.microsoft.com/office/powerpoint/2010/main" val="2971942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3" name="Rectangle 4">
            <a:extLst>
              <a:ext uri="{FF2B5EF4-FFF2-40B4-BE49-F238E27FC236}">
                <a16:creationId xmlns:a16="http://schemas.microsoft.com/office/drawing/2014/main" id="{0A29019E-58F5-4DE0-8F55-1F807D2EAD2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7D285084-16D2-40DB-9D9F-CF77907126E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112C8318-C314-4E9F-8EC0-63F7B9CC78C5}"/>
              </a:ext>
            </a:extLst>
          </p:cNvPr>
          <p:cNvSpPr>
            <a:spLocks noGrp="1" noChangeArrowheads="1"/>
          </p:cNvSpPr>
          <p:nvPr>
            <p:ph type="sldNum" sz="quarter" idx="12"/>
          </p:nvPr>
        </p:nvSpPr>
        <p:spPr>
          <a:ln/>
        </p:spPr>
        <p:txBody>
          <a:bodyPr/>
          <a:lstStyle>
            <a:lvl1pPr>
              <a:defRPr/>
            </a:lvl1pPr>
          </a:lstStyle>
          <a:p>
            <a:pPr>
              <a:defRPr/>
            </a:pPr>
            <a:fld id="{6EAC758E-154A-4683-BCAE-26A543C26B80}" type="slidenum">
              <a:rPr lang="en-US" altLang="en-US"/>
              <a:pPr>
                <a:defRPr/>
              </a:pPr>
              <a:t>‹#›</a:t>
            </a:fld>
            <a:endParaRPr lang="en-US" altLang="en-US"/>
          </a:p>
        </p:txBody>
      </p:sp>
    </p:spTree>
    <p:extLst>
      <p:ext uri="{BB962C8B-B14F-4D97-AF65-F5344CB8AC3E}">
        <p14:creationId xmlns:p14="http://schemas.microsoft.com/office/powerpoint/2010/main" val="1932585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2389DA19-5B35-4A18-9700-2D47E609CB5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BAC3A18-0536-4ECA-BE4C-25DA542FF7B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7A6027F-C49A-4963-BE64-D4479F8DC52C}"/>
              </a:ext>
            </a:extLst>
          </p:cNvPr>
          <p:cNvSpPr>
            <a:spLocks noGrp="1" noChangeArrowheads="1"/>
          </p:cNvSpPr>
          <p:nvPr>
            <p:ph type="sldNum" sz="quarter" idx="12"/>
          </p:nvPr>
        </p:nvSpPr>
        <p:spPr>
          <a:ln/>
        </p:spPr>
        <p:txBody>
          <a:bodyPr/>
          <a:lstStyle>
            <a:lvl1pPr>
              <a:defRPr/>
            </a:lvl1pPr>
          </a:lstStyle>
          <a:p>
            <a:pPr>
              <a:defRPr/>
            </a:pPr>
            <a:fld id="{DA32F08C-6C93-41F9-B28A-917701CC331D}" type="slidenum">
              <a:rPr lang="en-US" altLang="en-US"/>
              <a:pPr>
                <a:defRPr/>
              </a:pPr>
              <a:t>‹#›</a:t>
            </a:fld>
            <a:endParaRPr lang="en-US" altLang="en-US"/>
          </a:p>
        </p:txBody>
      </p:sp>
    </p:spTree>
    <p:extLst>
      <p:ext uri="{BB962C8B-B14F-4D97-AF65-F5344CB8AC3E}">
        <p14:creationId xmlns:p14="http://schemas.microsoft.com/office/powerpoint/2010/main" val="174175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noProof="1"/>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1"/>
              <a:t>Edit Master text styles</a:t>
            </a:r>
          </a:p>
        </p:txBody>
      </p:sp>
      <p:sp>
        <p:nvSpPr>
          <p:cNvPr id="4" name="Rectangle 4">
            <a:extLst>
              <a:ext uri="{FF2B5EF4-FFF2-40B4-BE49-F238E27FC236}">
                <a16:creationId xmlns:a16="http://schemas.microsoft.com/office/drawing/2014/main" id="{30C290BB-E16F-4676-BD88-2B4D5D8A44D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D534A65-DA4E-4179-B635-AFD48FC961F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242121B-C1E8-4D69-A720-E914A937711A}"/>
              </a:ext>
            </a:extLst>
          </p:cNvPr>
          <p:cNvSpPr>
            <a:spLocks noGrp="1" noChangeArrowheads="1"/>
          </p:cNvSpPr>
          <p:nvPr>
            <p:ph type="sldNum" sz="quarter" idx="12"/>
          </p:nvPr>
        </p:nvSpPr>
        <p:spPr>
          <a:ln/>
        </p:spPr>
        <p:txBody>
          <a:bodyPr/>
          <a:lstStyle>
            <a:lvl1pPr>
              <a:defRPr/>
            </a:lvl1pPr>
          </a:lstStyle>
          <a:p>
            <a:pPr>
              <a:defRPr/>
            </a:pPr>
            <a:fld id="{2AB0C0DC-C768-4153-A7E1-322EAD8371AD}" type="slidenum">
              <a:rPr lang="en-US" altLang="en-US"/>
              <a:pPr>
                <a:defRPr/>
              </a:pPr>
              <a:t>‹#›</a:t>
            </a:fld>
            <a:endParaRPr lang="en-US" altLang="en-US"/>
          </a:p>
        </p:txBody>
      </p:sp>
    </p:spTree>
    <p:extLst>
      <p:ext uri="{BB962C8B-B14F-4D97-AF65-F5344CB8AC3E}">
        <p14:creationId xmlns:p14="http://schemas.microsoft.com/office/powerpoint/2010/main" val="3833518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a:extLst>
              <a:ext uri="{FF2B5EF4-FFF2-40B4-BE49-F238E27FC236}">
                <a16:creationId xmlns:a16="http://schemas.microsoft.com/office/drawing/2014/main" id="{CCF6C8FA-8BB9-4F17-B78A-EC6DB7368A6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A261BCD-47F5-4CC5-82A3-16EC4558A50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89B53C9D-AA28-4D7E-8481-094468EC8C38}"/>
              </a:ext>
            </a:extLst>
          </p:cNvPr>
          <p:cNvSpPr>
            <a:spLocks noGrp="1" noChangeArrowheads="1"/>
          </p:cNvSpPr>
          <p:nvPr>
            <p:ph type="sldNum" sz="quarter" idx="12"/>
          </p:nvPr>
        </p:nvSpPr>
        <p:spPr>
          <a:ln/>
        </p:spPr>
        <p:txBody>
          <a:bodyPr/>
          <a:lstStyle>
            <a:lvl1pPr>
              <a:defRPr/>
            </a:lvl1pPr>
          </a:lstStyle>
          <a:p>
            <a:pPr>
              <a:defRPr/>
            </a:pPr>
            <a:fld id="{4A96F152-47F1-402D-9B9E-C893D1B622CC}" type="slidenum">
              <a:rPr lang="en-US" altLang="en-US"/>
              <a:pPr>
                <a:defRPr/>
              </a:pPr>
              <a:t>‹#›</a:t>
            </a:fld>
            <a:endParaRPr lang="en-US" altLang="en-US"/>
          </a:p>
        </p:txBody>
      </p:sp>
    </p:spTree>
    <p:extLst>
      <p:ext uri="{BB962C8B-B14F-4D97-AF65-F5344CB8AC3E}">
        <p14:creationId xmlns:p14="http://schemas.microsoft.com/office/powerpoint/2010/main" val="3428641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noProof="1"/>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a:extLst>
              <a:ext uri="{FF2B5EF4-FFF2-40B4-BE49-F238E27FC236}">
                <a16:creationId xmlns:a16="http://schemas.microsoft.com/office/drawing/2014/main" id="{285FCDB4-6573-434B-98CC-1701291859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3AC1F7BD-73A2-48FC-B883-556B2795CB9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4F7F0CD4-A065-493D-A25F-6EFD32591208}"/>
              </a:ext>
            </a:extLst>
          </p:cNvPr>
          <p:cNvSpPr>
            <a:spLocks noGrp="1" noChangeArrowheads="1"/>
          </p:cNvSpPr>
          <p:nvPr>
            <p:ph type="sldNum" sz="quarter" idx="12"/>
          </p:nvPr>
        </p:nvSpPr>
        <p:spPr>
          <a:ln/>
        </p:spPr>
        <p:txBody>
          <a:bodyPr/>
          <a:lstStyle>
            <a:lvl1pPr>
              <a:defRPr/>
            </a:lvl1pPr>
          </a:lstStyle>
          <a:p>
            <a:pPr>
              <a:defRPr/>
            </a:pPr>
            <a:fld id="{29B0C27D-B9D5-4A8C-BBC0-70C5FCFFE9FE}" type="slidenum">
              <a:rPr lang="en-US" altLang="en-US"/>
              <a:pPr>
                <a:defRPr/>
              </a:pPr>
              <a:t>‹#›</a:t>
            </a:fld>
            <a:endParaRPr lang="en-US" altLang="en-US"/>
          </a:p>
        </p:txBody>
      </p:sp>
    </p:spTree>
    <p:extLst>
      <p:ext uri="{BB962C8B-B14F-4D97-AF65-F5344CB8AC3E}">
        <p14:creationId xmlns:p14="http://schemas.microsoft.com/office/powerpoint/2010/main" val="3191223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4">
            <a:extLst>
              <a:ext uri="{FF2B5EF4-FFF2-40B4-BE49-F238E27FC236}">
                <a16:creationId xmlns:a16="http://schemas.microsoft.com/office/drawing/2014/main" id="{2CE67073-E518-4F09-87BA-07B0F696E47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97A29E06-313D-439B-9606-2B15799C774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749B92BA-8E97-4C7B-844E-DF4BC196CD5B}"/>
              </a:ext>
            </a:extLst>
          </p:cNvPr>
          <p:cNvSpPr>
            <a:spLocks noGrp="1" noChangeArrowheads="1"/>
          </p:cNvSpPr>
          <p:nvPr>
            <p:ph type="sldNum" sz="quarter" idx="12"/>
          </p:nvPr>
        </p:nvSpPr>
        <p:spPr>
          <a:ln/>
        </p:spPr>
        <p:txBody>
          <a:bodyPr/>
          <a:lstStyle>
            <a:lvl1pPr>
              <a:defRPr/>
            </a:lvl1pPr>
          </a:lstStyle>
          <a:p>
            <a:pPr>
              <a:defRPr/>
            </a:pPr>
            <a:fld id="{288A6605-8438-4B64-BC06-B00F5A6F664E}" type="slidenum">
              <a:rPr lang="en-US" altLang="en-US"/>
              <a:pPr>
                <a:defRPr/>
              </a:pPr>
              <a:t>‹#›</a:t>
            </a:fld>
            <a:endParaRPr lang="en-US" altLang="en-US"/>
          </a:p>
        </p:txBody>
      </p:sp>
    </p:spTree>
    <p:extLst>
      <p:ext uri="{BB962C8B-B14F-4D97-AF65-F5344CB8AC3E}">
        <p14:creationId xmlns:p14="http://schemas.microsoft.com/office/powerpoint/2010/main" val="3246985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F3C01A2-AC37-4481-9493-DBDEF8EE71A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752E1BCD-3BE4-4AAF-AE3D-E1303BE7F6E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5A259CD2-C41F-4352-AB34-F3B8E905B7E7}"/>
              </a:ext>
            </a:extLst>
          </p:cNvPr>
          <p:cNvSpPr>
            <a:spLocks noGrp="1" noChangeArrowheads="1"/>
          </p:cNvSpPr>
          <p:nvPr>
            <p:ph type="sldNum" sz="quarter" idx="12"/>
          </p:nvPr>
        </p:nvSpPr>
        <p:spPr>
          <a:ln/>
        </p:spPr>
        <p:txBody>
          <a:bodyPr/>
          <a:lstStyle>
            <a:lvl1pPr>
              <a:defRPr/>
            </a:lvl1pPr>
          </a:lstStyle>
          <a:p>
            <a:pPr>
              <a:defRPr/>
            </a:pPr>
            <a:fld id="{2631C0F5-DE2A-4330-AB27-9639E7E52716}" type="slidenum">
              <a:rPr lang="en-US" altLang="en-US"/>
              <a:pPr>
                <a:defRPr/>
              </a:pPr>
              <a:t>‹#›</a:t>
            </a:fld>
            <a:endParaRPr lang="en-US" altLang="en-US"/>
          </a:p>
        </p:txBody>
      </p:sp>
    </p:spTree>
    <p:extLst>
      <p:ext uri="{BB962C8B-B14F-4D97-AF65-F5344CB8AC3E}">
        <p14:creationId xmlns:p14="http://schemas.microsoft.com/office/powerpoint/2010/main" val="3679486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noProof="1"/>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Edit Master text styles</a:t>
            </a:r>
          </a:p>
        </p:txBody>
      </p:sp>
      <p:sp>
        <p:nvSpPr>
          <p:cNvPr id="5" name="Rectangle 4">
            <a:extLst>
              <a:ext uri="{FF2B5EF4-FFF2-40B4-BE49-F238E27FC236}">
                <a16:creationId xmlns:a16="http://schemas.microsoft.com/office/drawing/2014/main" id="{B9AE83F9-2121-469C-8F61-4BA08C29236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D53AEF8D-43F5-469F-AEBC-19F389EEDCC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5CC15FEA-14B3-442F-9C64-39A7243B9B91}"/>
              </a:ext>
            </a:extLst>
          </p:cNvPr>
          <p:cNvSpPr>
            <a:spLocks noGrp="1" noChangeArrowheads="1"/>
          </p:cNvSpPr>
          <p:nvPr>
            <p:ph type="sldNum" sz="quarter" idx="12"/>
          </p:nvPr>
        </p:nvSpPr>
        <p:spPr>
          <a:ln/>
        </p:spPr>
        <p:txBody>
          <a:bodyPr/>
          <a:lstStyle>
            <a:lvl1pPr>
              <a:defRPr/>
            </a:lvl1pPr>
          </a:lstStyle>
          <a:p>
            <a:pPr>
              <a:defRPr/>
            </a:pPr>
            <a:fld id="{0F2A3016-ECCA-4D1F-885E-1699C5DB571B}" type="slidenum">
              <a:rPr lang="en-US" altLang="en-US"/>
              <a:pPr>
                <a:defRPr/>
              </a:pPr>
              <a:t>‹#›</a:t>
            </a:fld>
            <a:endParaRPr lang="en-US" altLang="en-US"/>
          </a:p>
        </p:txBody>
      </p:sp>
    </p:spTree>
    <p:extLst>
      <p:ext uri="{BB962C8B-B14F-4D97-AF65-F5344CB8AC3E}">
        <p14:creationId xmlns:p14="http://schemas.microsoft.com/office/powerpoint/2010/main" val="4261139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noProof="1"/>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Edit Master text styles</a:t>
            </a:r>
          </a:p>
        </p:txBody>
      </p:sp>
      <p:sp>
        <p:nvSpPr>
          <p:cNvPr id="5" name="Rectangle 4">
            <a:extLst>
              <a:ext uri="{FF2B5EF4-FFF2-40B4-BE49-F238E27FC236}">
                <a16:creationId xmlns:a16="http://schemas.microsoft.com/office/drawing/2014/main" id="{A2EF236F-3633-4DA7-9CCA-42497D96E84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2E07697-D6AF-4E6A-8833-358C13F52D1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F2728223-C984-4841-BE5E-A8E0821D57AC}"/>
              </a:ext>
            </a:extLst>
          </p:cNvPr>
          <p:cNvSpPr>
            <a:spLocks noGrp="1" noChangeArrowheads="1"/>
          </p:cNvSpPr>
          <p:nvPr>
            <p:ph type="sldNum" sz="quarter" idx="12"/>
          </p:nvPr>
        </p:nvSpPr>
        <p:spPr>
          <a:ln/>
        </p:spPr>
        <p:txBody>
          <a:bodyPr/>
          <a:lstStyle>
            <a:lvl1pPr>
              <a:defRPr/>
            </a:lvl1pPr>
          </a:lstStyle>
          <a:p>
            <a:pPr>
              <a:defRPr/>
            </a:pPr>
            <a:fld id="{6D7CDAF1-C849-4060-B47F-9D5F7EBD9CE8}" type="slidenum">
              <a:rPr lang="en-US" altLang="en-US"/>
              <a:pPr>
                <a:defRPr/>
              </a:pPr>
              <a:t>‹#›</a:t>
            </a:fld>
            <a:endParaRPr lang="en-US" altLang="en-US"/>
          </a:p>
        </p:txBody>
      </p:sp>
    </p:spTree>
    <p:extLst>
      <p:ext uri="{BB962C8B-B14F-4D97-AF65-F5344CB8AC3E}">
        <p14:creationId xmlns:p14="http://schemas.microsoft.com/office/powerpoint/2010/main" val="2887845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accent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A200054-10D6-4C69-8645-CDBBC4E87BFC}"/>
              </a:ext>
            </a:extLst>
          </p:cNvPr>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10AE00D-460E-4D54-8DEF-07997EB77B21}"/>
              </a:ext>
            </a:extLst>
          </p:cNvPr>
          <p:cNvSpPr>
            <a:spLocks noGrp="1" noChangeArrowheads="1"/>
          </p:cNvSpPr>
          <p:nvPr>
            <p:ph type="body" idx="4294967295"/>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CC7A58B-9D1F-4105-8B0A-3CC54AAA1C55}"/>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400">
                <a:cs typeface="+mn-cs"/>
              </a:defRPr>
            </a:lvl1pPr>
          </a:lstStyle>
          <a:p>
            <a:pPr>
              <a:defRPr/>
            </a:pPr>
            <a:endParaRPr lang="en-US" altLang="en-US"/>
          </a:p>
        </p:txBody>
      </p:sp>
      <p:sp>
        <p:nvSpPr>
          <p:cNvPr id="1029" name="Rectangle 5">
            <a:extLst>
              <a:ext uri="{FF2B5EF4-FFF2-40B4-BE49-F238E27FC236}">
                <a16:creationId xmlns:a16="http://schemas.microsoft.com/office/drawing/2014/main" id="{5B378BBB-8F05-4AC0-AC24-3C91352EB550}"/>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buFont typeface="Arial" panose="020B0604020202020204" pitchFamily="34" charset="0"/>
              <a:buNone/>
              <a:defRPr sz="1400">
                <a:cs typeface="+mn-cs"/>
              </a:defRPr>
            </a:lvl1pPr>
          </a:lstStyle>
          <a:p>
            <a:pPr>
              <a:defRPr/>
            </a:pPr>
            <a:endParaRPr lang="en-US" altLang="en-US"/>
          </a:p>
        </p:txBody>
      </p:sp>
      <p:sp>
        <p:nvSpPr>
          <p:cNvPr id="1030" name="Rectangle 6">
            <a:extLst>
              <a:ext uri="{FF2B5EF4-FFF2-40B4-BE49-F238E27FC236}">
                <a16:creationId xmlns:a16="http://schemas.microsoft.com/office/drawing/2014/main" id="{4EC00161-E7D6-43F7-B32A-23EDF17EB75E}"/>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400">
                <a:cs typeface="+mn-cs"/>
              </a:defRPr>
            </a:lvl1pPr>
          </a:lstStyle>
          <a:p>
            <a:pPr>
              <a:defRPr/>
            </a:pPr>
            <a:fld id="{3177C917-FF32-420F-8A1F-3E3FC0D1C1E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aodong.vn/tam-long-vang/bac-si-tuyen-dau-chong-dich-sau-lung-la-gia-dinh-phia-truoc-la-benh-nhan-910079.ldo"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qdnd.vn/phong-su-anh/nhung-chien-si-ao-trang-xuyen-dem-vi-benh-nhan-covid-19-659790"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nld.com.vn/suc-khoe/tp-hcm-trien-khai-dot-5-tiem-vac-xin-ngua-covid-19-voi-11-trieu-lieu-20210711191645794.htm"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E1E03D-9360-4523-875E-36E4E3128C0C}"/>
              </a:ext>
            </a:extLst>
          </p:cNvPr>
          <p:cNvSpPr>
            <a:spLocks noGrp="1"/>
          </p:cNvSpPr>
          <p:nvPr>
            <p:ph idx="1"/>
          </p:nvPr>
        </p:nvSpPr>
        <p:spPr>
          <a:xfrm>
            <a:off x="3047944" y="6194667"/>
            <a:ext cx="6096056" cy="639817"/>
          </a:xfrm>
        </p:spPr>
        <p:txBody>
          <a:bodyPr/>
          <a:lstStyle/>
          <a:p>
            <a:pPr marL="0" indent="0">
              <a:buNone/>
            </a:pPr>
            <a:r>
              <a:rPr lang="en-US" sz="1600">
                <a:effectLst/>
                <a:latin typeface="Times New Roman" panose="02020603050405020304" pitchFamily="18" charset="0"/>
                <a:ea typeface="SimSun" panose="02010600030101010101" pitchFamily="2" charset="-122"/>
                <a:cs typeface="Times New Roman" panose="02020603050405020304" pitchFamily="18" charset="0"/>
              </a:rPr>
              <a:t>Nguồn ảnh: </a:t>
            </a:r>
            <a:r>
              <a:rPr lang="en-US" sz="1600" u="sng">
                <a:effectLst/>
                <a:latin typeface="Times New Roman" panose="02020603050405020304" pitchFamily="18" charset="0"/>
                <a:ea typeface="SimSun" panose="02010600030101010101" pitchFamily="2" charset="-122"/>
                <a:cs typeface="Times New Roman" panose="02020603050405020304" pitchFamily="18" charset="0"/>
                <a:hlinkClick r:id="rId3">
                  <a:extLst>
                    <a:ext uri="{A12FA001-AC4F-418D-AE19-62706E023703}">
                      <ahyp:hlinkClr xmlns:ahyp="http://schemas.microsoft.com/office/drawing/2018/hyperlinkcolor" val="tx"/>
                    </a:ext>
                  </a:extLst>
                </a:hlinkClick>
              </a:rPr>
              <a:t>https://laodong.vn/tam-long-vang/bac-si-tuyen-dau-chong-dich-sau-lung-la-gia-dinh-phia-truoc-la-benh-nhan-910079.ldo</a:t>
            </a:r>
            <a:endParaRPr lang="vi-VN" sz="1600">
              <a:effectLst/>
              <a:latin typeface="Times New Roman" panose="02020603050405020304" pitchFamily="18" charset="0"/>
              <a:ea typeface="SimSun" panose="02010600030101010101" pitchFamily="2" charset="-122"/>
              <a:cs typeface="Times New Roman" panose="02020603050405020304" pitchFamily="18" charset="0"/>
            </a:endParaRPr>
          </a:p>
          <a:p>
            <a:pPr marL="0" indent="0">
              <a:buNone/>
            </a:pPr>
            <a:endParaRPr lang="vi-VN"/>
          </a:p>
        </p:txBody>
      </p:sp>
    </p:spTree>
    <p:extLst>
      <p:ext uri="{BB962C8B-B14F-4D97-AF65-F5344CB8AC3E}">
        <p14:creationId xmlns:p14="http://schemas.microsoft.com/office/powerpoint/2010/main" val="2834592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1834D3-2FE4-45AA-AC29-FD017D82ADD2}"/>
              </a:ext>
            </a:extLst>
          </p:cNvPr>
          <p:cNvSpPr>
            <a:spLocks noGrp="1"/>
          </p:cNvSpPr>
          <p:nvPr>
            <p:ph idx="1"/>
          </p:nvPr>
        </p:nvSpPr>
        <p:spPr>
          <a:xfrm>
            <a:off x="1066892" y="609674"/>
            <a:ext cx="7772196" cy="5714850"/>
          </a:xfrm>
        </p:spPr>
        <p:txBody>
          <a:bodyPr/>
          <a:lstStyle/>
          <a:p>
            <a:pPr marL="0" indent="0">
              <a:lnSpc>
                <a:spcPct val="150000"/>
              </a:lnSpc>
              <a:buNone/>
            </a:pPr>
            <a:r>
              <a:rPr lang="en-US">
                <a:latin typeface="Times New Roman" panose="02020603050405020304" pitchFamily="18" charset="0"/>
                <a:cs typeface="Times New Roman" panose="02020603050405020304" pitchFamily="18" charset="0"/>
              </a:rPr>
              <a:t>Câu 1: Em hãy nêu những việc làm thể hiện chí công vô tư mà em biết.</a:t>
            </a:r>
          </a:p>
          <a:p>
            <a:pPr marL="0" indent="0">
              <a:lnSpc>
                <a:spcPct val="150000"/>
              </a:lnSpc>
              <a:buNone/>
            </a:pPr>
            <a:r>
              <a:rPr lang="en-US">
                <a:latin typeface="Times New Roman" panose="02020603050405020304" pitchFamily="18" charset="0"/>
                <a:cs typeface="Times New Roman" panose="02020603050405020304" pitchFamily="18" charset="0"/>
              </a:rPr>
              <a:t>Câu 2: Em hãy tìm biểu hiện chí công vô tư.</a:t>
            </a:r>
          </a:p>
          <a:p>
            <a:pPr marL="0" indent="0">
              <a:lnSpc>
                <a:spcPct val="150000"/>
              </a:lnSpc>
              <a:buNone/>
            </a:pPr>
            <a:r>
              <a:rPr lang="en-US">
                <a:latin typeface="Times New Roman" panose="02020603050405020304" pitchFamily="18" charset="0"/>
                <a:cs typeface="Times New Roman" panose="02020603050405020304" pitchFamily="18" charset="0"/>
              </a:rPr>
              <a:t>Câu 3: Theo em, vì sao phải chí công vô tư? Em hãy nêu ca dao, tục ngữ hoặc những tấm gương chí công vô tư mà em biết. </a:t>
            </a:r>
          </a:p>
        </p:txBody>
      </p:sp>
    </p:spTree>
    <p:extLst>
      <p:ext uri="{BB962C8B-B14F-4D97-AF65-F5344CB8AC3E}">
        <p14:creationId xmlns:p14="http://schemas.microsoft.com/office/powerpoint/2010/main" val="2317472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4351C-0D63-4705-94B5-EEDBD1472687}"/>
              </a:ext>
            </a:extLst>
          </p:cNvPr>
          <p:cNvSpPr>
            <a:spLocks noGrp="1"/>
          </p:cNvSpPr>
          <p:nvPr>
            <p:ph type="title"/>
          </p:nvPr>
        </p:nvSpPr>
        <p:spPr/>
        <p:txBody>
          <a:bodyPr/>
          <a:lstStyle/>
          <a:p>
            <a:r>
              <a:rPr lang="en-US" sz="4800" b="1" dirty="0">
                <a:solidFill>
                  <a:schemeClr val="tx1">
                    <a:lumMod val="95000"/>
                    <a:lumOff val="5000"/>
                  </a:schemeClr>
                </a:solidFill>
                <a:latin typeface="Times New Roman" panose="02020603050405020304" pitchFamily="18" charset="0"/>
                <a:cs typeface="Times New Roman" panose="02020603050405020304" pitchFamily="18" charset="0"/>
              </a:rPr>
              <a:t>II. NỘI DUNG BÀI HỌC</a:t>
            </a:r>
          </a:p>
        </p:txBody>
      </p:sp>
      <p:sp>
        <p:nvSpPr>
          <p:cNvPr id="4" name="TextBox 3">
            <a:extLst>
              <a:ext uri="{FF2B5EF4-FFF2-40B4-BE49-F238E27FC236}">
                <a16:creationId xmlns:a16="http://schemas.microsoft.com/office/drawing/2014/main" id="{FF012C56-FF53-4BB7-9FC5-BDD324BF3757}"/>
              </a:ext>
            </a:extLst>
          </p:cNvPr>
          <p:cNvSpPr txBox="1"/>
          <p:nvPr/>
        </p:nvSpPr>
        <p:spPr>
          <a:xfrm>
            <a:off x="571524" y="1484778"/>
            <a:ext cx="8000952" cy="4090481"/>
          </a:xfrm>
          <a:prstGeom prst="roundRect">
            <a:avLst/>
          </a:prstGeom>
          <a:solidFill>
            <a:srgbClr val="D0E1D1">
              <a:alpha val="43000"/>
            </a:srgbClr>
          </a:solidFill>
        </p:spPr>
        <p:txBody>
          <a:bodyPr wrap="square" rtlCol="0">
            <a:spAutoFit/>
          </a:bodyPr>
          <a:lstStyle/>
          <a:p>
            <a:pPr marR="0" lvl="0">
              <a:lnSpc>
                <a:spcPct val="150000"/>
              </a:lnSpc>
              <a:spcBef>
                <a:spcPts val="0"/>
              </a:spcBef>
              <a:spcAft>
                <a:spcPts val="0"/>
              </a:spcAft>
            </a:pPr>
            <a:r>
              <a:rPr lang="en-US" sz="3200" b="1" u="sng">
                <a:latin typeface="Times New Roman" panose="02020603050405020304" pitchFamily="18" charset="0"/>
                <a:ea typeface="SimSun" panose="02010600030101010101" pitchFamily="2" charset="-122"/>
                <a:cs typeface="Times New Roman" panose="02020603050405020304" pitchFamily="18" charset="0"/>
              </a:rPr>
              <a:t>2/ Ý nghĩa: </a:t>
            </a:r>
            <a:endParaRPr lang="en-US" sz="3200" b="1" u="sng" dirty="0">
              <a:effectLst/>
              <a:latin typeface="Times New Roman" panose="02020603050405020304" pitchFamily="18" charset="0"/>
              <a:ea typeface="SimSun" panose="02010600030101010101" pitchFamily="2" charset="-122"/>
              <a:cs typeface="Times New Roman" panose="02020603050405020304" pitchFamily="18" charset="0"/>
            </a:endParaRPr>
          </a:p>
          <a:p>
            <a:pPr>
              <a:lnSpc>
                <a:spcPct val="150000"/>
              </a:lnSpc>
            </a:pPr>
            <a:r>
              <a:rPr lang="en-US" sz="3200">
                <a:latin typeface="Times New Roman" panose="02020603050405020304" pitchFamily="18" charset="0"/>
                <a:ea typeface="SimSun" panose="02010600030101010101" pitchFamily="2" charset="-122"/>
                <a:cs typeface="Times New Roman" panose="02020603050405020304" pitchFamily="18" charset="0"/>
                <a:sym typeface="Wingdings" panose="05000000000000000000" pitchFamily="2" charset="2"/>
              </a:rPr>
              <a:t></a:t>
            </a:r>
            <a:r>
              <a:rPr lang="en-US" sz="3200">
                <a:effectLst/>
                <a:latin typeface="Times New Roman" panose="02020603050405020304" pitchFamily="18" charset="0"/>
                <a:ea typeface="SimSun" panose="02010600030101010101" pitchFamily="2" charset="-122"/>
                <a:cs typeface="Times New Roman" panose="02020603050405020304" pitchFamily="18" charset="0"/>
              </a:rPr>
              <a:t> Chí công vô tư đem lại lợi ích cho tập thể và cộng đồng xã hội. </a:t>
            </a:r>
            <a:endParaRPr lang="vi-VN" sz="3200">
              <a:effectLst/>
              <a:latin typeface="Times New Roman" panose="02020603050405020304" pitchFamily="18" charset="0"/>
              <a:ea typeface="SimSun" panose="02010600030101010101" pitchFamily="2" charset="-122"/>
              <a:cs typeface="Times New Roman" panose="02020603050405020304" pitchFamily="18" charset="0"/>
            </a:endParaRPr>
          </a:p>
          <a:p>
            <a:pPr>
              <a:lnSpc>
                <a:spcPct val="150000"/>
              </a:lnSpc>
            </a:pPr>
            <a:r>
              <a:rPr lang="en-US" sz="3200">
                <a:latin typeface="Times New Roman" panose="02020603050405020304" pitchFamily="18" charset="0"/>
                <a:ea typeface="SimSun" panose="02010600030101010101" pitchFamily="2" charset="-122"/>
                <a:cs typeface="Times New Roman" panose="02020603050405020304" pitchFamily="18" charset="0"/>
                <a:sym typeface="Wingdings" panose="05000000000000000000" pitchFamily="2" charset="2"/>
              </a:rPr>
              <a:t></a:t>
            </a:r>
            <a:r>
              <a:rPr lang="en-US" sz="3200">
                <a:effectLst/>
                <a:latin typeface="Times New Roman" panose="02020603050405020304" pitchFamily="18" charset="0"/>
                <a:ea typeface="SimSun" panose="02010600030101010101" pitchFamily="2" charset="-122"/>
                <a:cs typeface="Times New Roman" panose="02020603050405020304" pitchFamily="18" charset="0"/>
              </a:rPr>
              <a:t> Góp phần làm cho đất nước thêm giàu mạnh, xã hội công bằng, dân chủ, văn minh. </a:t>
            </a:r>
            <a:endParaRPr lang="vi-VN" sz="3200">
              <a:effectLst/>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4305651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34705A-713A-4D3A-AD7E-483E92B3E296}"/>
              </a:ext>
            </a:extLst>
          </p:cNvPr>
          <p:cNvSpPr>
            <a:spLocks noGrp="1"/>
          </p:cNvSpPr>
          <p:nvPr>
            <p:ph idx="1"/>
          </p:nvPr>
        </p:nvSpPr>
        <p:spPr>
          <a:xfrm>
            <a:off x="3655287" y="6248326"/>
            <a:ext cx="5486364" cy="487421"/>
          </a:xfrm>
        </p:spPr>
        <p:txBody>
          <a:bodyPr/>
          <a:lstStyle/>
          <a:p>
            <a:pPr marL="0" indent="0">
              <a:buNone/>
            </a:pPr>
            <a:r>
              <a:rPr lang="en-US" sz="1600">
                <a:effectLst/>
                <a:latin typeface="Times New Roman" panose="02020603050405020304" pitchFamily="18" charset="0"/>
                <a:ea typeface="SimSun" panose="02010600030101010101" pitchFamily="2" charset="-122"/>
                <a:cs typeface="Times New Roman" panose="02020603050405020304" pitchFamily="18" charset="0"/>
              </a:rPr>
              <a:t>Nguồn ảnh: </a:t>
            </a:r>
            <a:r>
              <a:rPr lang="en-US" sz="1600" u="sng">
                <a:effectLst/>
                <a:latin typeface="Times New Roman" panose="02020603050405020304" pitchFamily="18" charset="0"/>
                <a:ea typeface="SimSun" panose="02010600030101010101" pitchFamily="2" charset="-122"/>
                <a:cs typeface="Times New Roman" panose="02020603050405020304" pitchFamily="18" charset="0"/>
                <a:hlinkClick r:id="rId3">
                  <a:extLst>
                    <a:ext uri="{A12FA001-AC4F-418D-AE19-62706E023703}">
                      <ahyp:hlinkClr xmlns:ahyp="http://schemas.microsoft.com/office/drawing/2018/hyperlinkcolor" val="tx"/>
                    </a:ext>
                  </a:extLst>
                </a:hlinkClick>
              </a:rPr>
              <a:t>https://www.qdnd.vn/phong-su-anh/nhung-chien-si-ao-trang-xuyen-dem-vi-benh-nhan-covid-19-659790</a:t>
            </a:r>
            <a:endParaRPr lang="vi-VN" sz="160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828563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B8C680-8232-46E2-9ECE-1DCF784F165F}"/>
              </a:ext>
            </a:extLst>
          </p:cNvPr>
          <p:cNvSpPr>
            <a:spLocks noGrp="1"/>
          </p:cNvSpPr>
          <p:nvPr>
            <p:ph idx="1"/>
          </p:nvPr>
        </p:nvSpPr>
        <p:spPr>
          <a:xfrm>
            <a:off x="2362270" y="6204061"/>
            <a:ext cx="6781730" cy="639817"/>
          </a:xfrm>
        </p:spPr>
        <p:txBody>
          <a:bodyPr/>
          <a:lstStyle/>
          <a:p>
            <a:pPr marL="0" indent="0">
              <a:buNone/>
            </a:pPr>
            <a:r>
              <a:rPr lang="en-US" sz="1800">
                <a:effectLst/>
                <a:latin typeface="Times New Roman" panose="02020603050405020304" pitchFamily="18" charset="0"/>
                <a:ea typeface="SimSun" panose="02010600030101010101" pitchFamily="2" charset="-122"/>
                <a:cs typeface="Times New Roman" panose="02020603050405020304" pitchFamily="18" charset="0"/>
              </a:rPr>
              <a:t>Nguồn ảnh: </a:t>
            </a:r>
            <a:r>
              <a:rPr lang="en-US" sz="1800" u="sng">
                <a:effectLst/>
                <a:latin typeface="Times New Roman" panose="02020603050405020304" pitchFamily="18" charset="0"/>
                <a:ea typeface="SimSun" panose="02010600030101010101" pitchFamily="2" charset="-122"/>
                <a:cs typeface="Times New Roman" panose="02020603050405020304" pitchFamily="18" charset="0"/>
                <a:hlinkClick r:id="rId3">
                  <a:extLst>
                    <a:ext uri="{A12FA001-AC4F-418D-AE19-62706E023703}">
                      <ahyp:hlinkClr xmlns:ahyp="http://schemas.microsoft.com/office/drawing/2018/hyperlinkcolor" val="tx"/>
                    </a:ext>
                  </a:extLst>
                </a:hlinkClick>
              </a:rPr>
              <a:t>https://nld.com.vn/suc-khoe/tp-hcm-trien-khai-dot-5-tiem-vac-xin-ngua-covid-19-voi-11-trieu-lieu-20210711191645794.htm</a:t>
            </a:r>
            <a:endParaRPr lang="vi-VN" sz="1800">
              <a:effectLst/>
              <a:latin typeface="Times New Roman" panose="02020603050405020304" pitchFamily="18" charset="0"/>
              <a:ea typeface="SimSun" panose="02010600030101010101" pitchFamily="2" charset="-122"/>
              <a:cs typeface="Times New Roman" panose="02020603050405020304" pitchFamily="18" charset="0"/>
            </a:endParaRPr>
          </a:p>
          <a:p>
            <a:pPr marL="0" indent="0">
              <a:buNone/>
            </a:pPr>
            <a:endParaRPr lang="vi-VN"/>
          </a:p>
        </p:txBody>
      </p:sp>
    </p:spTree>
    <p:extLst>
      <p:ext uri="{BB962C8B-B14F-4D97-AF65-F5344CB8AC3E}">
        <p14:creationId xmlns:p14="http://schemas.microsoft.com/office/powerpoint/2010/main" val="1844007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7000" r="-7000"/>
          </a:stretch>
        </a:blipFill>
        <a:effectLst/>
      </p:bgPr>
    </p:bg>
    <p:spTree>
      <p:nvGrpSpPr>
        <p:cNvPr id="1" name=""/>
        <p:cNvGrpSpPr/>
        <p:nvPr/>
      </p:nvGrpSpPr>
      <p:grpSpPr>
        <a:xfrm>
          <a:off x="0" y="0"/>
          <a:ext cx="0" cy="0"/>
          <a:chOff x="0" y="0"/>
          <a:chExt cx="0" cy="0"/>
        </a:xfrm>
      </p:grpSpPr>
      <p:sp>
        <p:nvSpPr>
          <p:cNvPr id="4098" name="TextBox 3">
            <a:extLst>
              <a:ext uri="{FF2B5EF4-FFF2-40B4-BE49-F238E27FC236}">
                <a16:creationId xmlns:a16="http://schemas.microsoft.com/office/drawing/2014/main" id="{B8B67602-A2AC-4B9A-9C63-23EB37A7C226}"/>
              </a:ext>
            </a:extLst>
          </p:cNvPr>
          <p:cNvSpPr txBox="1">
            <a:spLocks noChangeArrowheads="1"/>
          </p:cNvSpPr>
          <p:nvPr/>
        </p:nvSpPr>
        <p:spPr bwMode="auto">
          <a:xfrm>
            <a:off x="4114800" y="296862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p>
        </p:txBody>
      </p:sp>
      <p:sp>
        <p:nvSpPr>
          <p:cNvPr id="4099" name="TextBox 4">
            <a:extLst>
              <a:ext uri="{FF2B5EF4-FFF2-40B4-BE49-F238E27FC236}">
                <a16:creationId xmlns:a16="http://schemas.microsoft.com/office/drawing/2014/main" id="{5D31150E-FDD0-4AFF-AD3E-51806BC07355}"/>
              </a:ext>
            </a:extLst>
          </p:cNvPr>
          <p:cNvSpPr txBox="1">
            <a:spLocks noChangeArrowheads="1"/>
          </p:cNvSpPr>
          <p:nvPr/>
        </p:nvSpPr>
        <p:spPr bwMode="auto">
          <a:xfrm>
            <a:off x="114417" y="433355"/>
            <a:ext cx="8915165" cy="2662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pPr>
            <a:r>
              <a:rPr lang="vi-VN" altLang="vi-VN" sz="4800" b="1" u="sng">
                <a:solidFill>
                  <a:schemeClr val="tx1">
                    <a:lumMod val="95000"/>
                    <a:lumOff val="5000"/>
                  </a:schemeClr>
                </a:solidFill>
                <a:latin typeface="Times New Roman" panose="02020603050405020304" pitchFamily="18" charset="0"/>
                <a:cs typeface="Times New Roman" panose="02020603050405020304" pitchFamily="18" charset="0"/>
              </a:rPr>
              <a:t>TIẾT </a:t>
            </a:r>
            <a:r>
              <a:rPr lang="en-US" altLang="vi-VN" sz="4800" b="1" u="sng">
                <a:solidFill>
                  <a:schemeClr val="tx1">
                    <a:lumMod val="95000"/>
                    <a:lumOff val="5000"/>
                  </a:schemeClr>
                </a:solidFill>
                <a:latin typeface="Times New Roman" panose="02020603050405020304" pitchFamily="18" charset="0"/>
                <a:cs typeface="Times New Roman" panose="02020603050405020304" pitchFamily="18" charset="0"/>
              </a:rPr>
              <a:t>1 </a:t>
            </a:r>
            <a:r>
              <a:rPr lang="en-US" altLang="vi-VN" sz="4800" b="1" u="sng"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vi-VN" sz="4800" b="1" u="sng">
                <a:solidFill>
                  <a:schemeClr val="tx1">
                    <a:lumMod val="95000"/>
                    <a:lumOff val="5000"/>
                  </a:schemeClr>
                </a:solidFill>
                <a:latin typeface="Times New Roman" panose="02020603050405020304" pitchFamily="18" charset="0"/>
                <a:cs typeface="Times New Roman" panose="02020603050405020304" pitchFamily="18" charset="0"/>
              </a:rPr>
              <a:t>BÀI 1</a:t>
            </a:r>
            <a:r>
              <a:rPr lang="vi-VN" altLang="vi-VN" sz="4800" b="1">
                <a:solidFill>
                  <a:schemeClr val="tx1">
                    <a:lumMod val="95000"/>
                    <a:lumOff val="5000"/>
                  </a:schemeClr>
                </a:solidFill>
                <a:latin typeface="Times New Roman" panose="02020603050405020304" pitchFamily="18" charset="0"/>
                <a:cs typeface="Times New Roman" panose="02020603050405020304" pitchFamily="18" charset="0"/>
              </a:rPr>
              <a:t>:</a:t>
            </a:r>
          </a:p>
          <a:p>
            <a:pPr algn="ctr">
              <a:lnSpc>
                <a:spcPct val="150000"/>
              </a:lnSpc>
            </a:pPr>
            <a:r>
              <a:rPr lang="en-US" altLang="vi-VN" sz="7000" b="1">
                <a:solidFill>
                  <a:schemeClr val="tx1">
                    <a:lumMod val="95000"/>
                    <a:lumOff val="5000"/>
                  </a:schemeClr>
                </a:solidFill>
                <a:latin typeface="Times New Roman" panose="02020603050405020304" pitchFamily="18" charset="0"/>
                <a:cs typeface="Times New Roman" panose="02020603050405020304" pitchFamily="18" charset="0"/>
              </a:rPr>
              <a:t>CHÍ CÔNG VÔ TƯ</a:t>
            </a:r>
            <a:endParaRPr lang="vi-VN" altLang="vi-VN" sz="7000" dirty="0">
              <a:solidFill>
                <a:schemeClr val="tx1">
                  <a:lumMod val="95000"/>
                  <a:lumOff val="5000"/>
                </a:schemeClr>
              </a:solidFill>
            </a:endParaRPr>
          </a:p>
        </p:txBody>
      </p:sp>
      <p:pic>
        <p:nvPicPr>
          <p:cNvPr id="4100" name="Picture 8">
            <a:extLst>
              <a:ext uri="{FF2B5EF4-FFF2-40B4-BE49-F238E27FC236}">
                <a16:creationId xmlns:a16="http://schemas.microsoft.com/office/drawing/2014/main" id="{103C26EB-0030-48B2-A8C4-5141ED9DF2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762636"/>
            <a:ext cx="3657492" cy="244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10143-ABFB-4B6C-A68C-F72F797545DB}"/>
              </a:ext>
            </a:extLst>
          </p:cNvPr>
          <p:cNvSpPr>
            <a:spLocks noGrp="1"/>
          </p:cNvSpPr>
          <p:nvPr>
            <p:ph type="title"/>
          </p:nvPr>
        </p:nvSpPr>
        <p:spPr>
          <a:xfrm>
            <a:off x="457200" y="609674"/>
            <a:ext cx="8229600" cy="1143000"/>
          </a:xfrm>
        </p:spPr>
        <p:txBody>
          <a:bodyPr/>
          <a:lstStyle/>
          <a:p>
            <a:r>
              <a:rPr lang="en-US" sz="4800" b="1" u="sng" dirty="0">
                <a:latin typeface="Times New Roman" panose="02020603050405020304" pitchFamily="18" charset="0"/>
                <a:cs typeface="Times New Roman" panose="02020603050405020304" pitchFamily="18" charset="0"/>
              </a:rPr>
              <a:t>I. ĐẶT VẤN ĐỀ:</a:t>
            </a:r>
          </a:p>
        </p:txBody>
      </p:sp>
      <p:sp>
        <p:nvSpPr>
          <p:cNvPr id="3" name="Content Placeholder 2">
            <a:extLst>
              <a:ext uri="{FF2B5EF4-FFF2-40B4-BE49-F238E27FC236}">
                <a16:creationId xmlns:a16="http://schemas.microsoft.com/office/drawing/2014/main" id="{99AA24E9-F989-4FB4-9A43-70F8D2AEDBBC}"/>
              </a:ext>
            </a:extLst>
          </p:cNvPr>
          <p:cNvSpPr>
            <a:spLocks noGrp="1"/>
          </p:cNvSpPr>
          <p:nvPr>
            <p:ph idx="1"/>
          </p:nvPr>
        </p:nvSpPr>
        <p:spPr>
          <a:xfrm>
            <a:off x="952595" y="2057436"/>
            <a:ext cx="7238810" cy="3200309"/>
          </a:xfrm>
          <a:prstGeom prst="roundRect">
            <a:avLst/>
          </a:prstGeom>
          <a:solidFill>
            <a:srgbClr val="D0E1D1"/>
          </a:solidFill>
        </p:spPr>
        <p:txBody>
          <a:bodyPr/>
          <a:lstStyle/>
          <a:p>
            <a:pPr marL="0" marR="0" indent="0">
              <a:lnSpc>
                <a:spcPct val="150000"/>
              </a:lnSpc>
              <a:spcBef>
                <a:spcPts val="0"/>
              </a:spcBef>
              <a:spcAft>
                <a:spcPts val="0"/>
              </a:spcAft>
              <a:buNone/>
            </a:pPr>
            <a:r>
              <a:rPr lang="en-US">
                <a:latin typeface="Times New Roman" panose="02020603050405020304" pitchFamily="18" charset="0"/>
                <a:cs typeface="Times New Roman" panose="02020603050405020304" pitchFamily="18" charset="0"/>
              </a:rPr>
              <a:t>Đọc truyện “</a:t>
            </a:r>
            <a:r>
              <a:rPr lang="en-US" i="1">
                <a:latin typeface="Times New Roman" panose="02020603050405020304" pitchFamily="18" charset="0"/>
                <a:cs typeface="Times New Roman" panose="02020603050405020304" pitchFamily="18" charset="0"/>
              </a:rPr>
              <a:t>Tô Hiến Thành – một tấm gương về chí công vô tư</a:t>
            </a:r>
            <a:r>
              <a:rPr lang="en-US">
                <a:latin typeface="Times New Roman" panose="02020603050405020304" pitchFamily="18" charset="0"/>
                <a:cs typeface="Times New Roman" panose="02020603050405020304" pitchFamily="18" charset="0"/>
              </a:rPr>
              <a:t>” &amp; “</a:t>
            </a:r>
            <a:r>
              <a:rPr lang="en-US" i="1">
                <a:latin typeface="Times New Roman" panose="02020603050405020304" pitchFamily="18" charset="0"/>
                <a:cs typeface="Times New Roman" panose="02020603050405020304" pitchFamily="18" charset="0"/>
              </a:rPr>
              <a:t>Điều mong muốn của Bác Hồ</a:t>
            </a:r>
            <a:r>
              <a:rPr lang="en-US">
                <a:latin typeface="Times New Roman" panose="02020603050405020304" pitchFamily="18" charset="0"/>
                <a:cs typeface="Times New Roman" panose="02020603050405020304" pitchFamily="18" charset="0"/>
              </a:rPr>
              <a:t>” – SGK GDCD 9 trang 3, 4</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3161313"/>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6DD254-14FA-40BC-8763-4D9B6506EBED}"/>
              </a:ext>
            </a:extLst>
          </p:cNvPr>
          <p:cNvSpPr>
            <a:spLocks noGrp="1"/>
          </p:cNvSpPr>
          <p:nvPr>
            <p:ph idx="1"/>
          </p:nvPr>
        </p:nvSpPr>
        <p:spPr>
          <a:xfrm>
            <a:off x="323961" y="304882"/>
            <a:ext cx="8496077" cy="5821281"/>
          </a:xfrm>
        </p:spPr>
        <p:txBody>
          <a:bodyPr/>
          <a:lstStyle/>
          <a:p>
            <a:pPr marL="0" indent="0" algn="ctr">
              <a:buNone/>
            </a:pPr>
            <a:r>
              <a:rPr lang="en-US" sz="2000" b="1">
                <a:latin typeface="Times New Roman" panose="02020603050405020304" pitchFamily="18" charset="0"/>
                <a:cs typeface="Times New Roman" panose="02020603050405020304" pitchFamily="18" charset="0"/>
              </a:rPr>
              <a:t>Tô Hiến Thành – một tấm gương về chí công vô tư</a:t>
            </a:r>
          </a:p>
          <a:p>
            <a:pPr marL="0" indent="0">
              <a:buNone/>
            </a:pPr>
            <a:r>
              <a:rPr lang="en-US" sz="2000">
                <a:latin typeface="Times New Roman" panose="02020603050405020304" pitchFamily="18" charset="0"/>
                <a:cs typeface="Times New Roman" panose="02020603050405020304" pitchFamily="18" charset="0"/>
              </a:rPr>
              <a:t>Tô Hiến Thành là một vị quan trụ cột của nhà Lý vào thời Lý Cao Tông. Ông giữ chức Tể tướng, tính tình trung thực, khảng khái, được mọi người rất kính phục. </a:t>
            </a:r>
          </a:p>
          <a:p>
            <a:pPr marL="0" indent="0">
              <a:buNone/>
            </a:pPr>
            <a:r>
              <a:rPr lang="en-US" sz="2000">
                <a:latin typeface="Times New Roman" panose="02020603050405020304" pitchFamily="18" charset="0"/>
                <a:cs typeface="Times New Roman" panose="02020603050405020304" pitchFamily="18" charset="0"/>
              </a:rPr>
              <a:t>Khi ông bị bệnh nặng, Vũ Tán Đường ngày đêm hầu hạ bên giường bệnh rất chu đáo, còn Trần Trung Tá thì mải việc chống giặc nơi biên cương, không có điều kiện gần gũi ông. Một hôm, Thái hậu đến thăm Tô Hiến Thành và hỏi: </a:t>
            </a:r>
          </a:p>
          <a:p>
            <a:pPr marL="0" indent="0">
              <a:buNone/>
            </a:pPr>
            <a:r>
              <a:rPr lang="en-US" sz="2000">
                <a:latin typeface="Times New Roman" panose="02020603050405020304" pitchFamily="18" charset="0"/>
                <a:cs typeface="Times New Roman" panose="02020603050405020304" pitchFamily="18" charset="0"/>
              </a:rPr>
              <a:t>- Nếu chẳng may ông mất thì ai là người sẽ thay ông gánh vác công việc của Triều đình?</a:t>
            </a:r>
          </a:p>
          <a:p>
            <a:pPr marL="0" indent="0">
              <a:buNone/>
            </a:pPr>
            <a:r>
              <a:rPr lang="en-US" sz="2000">
                <a:latin typeface="Times New Roman" panose="02020603050405020304" pitchFamily="18" charset="0"/>
                <a:cs typeface="Times New Roman" panose="02020603050405020304" pitchFamily="18" charset="0"/>
              </a:rPr>
              <a:t>Ông đáp: </a:t>
            </a:r>
          </a:p>
          <a:p>
            <a:pPr marL="0" indent="0">
              <a:buNone/>
            </a:pPr>
            <a:r>
              <a:rPr lang="en-US" sz="2000">
                <a:latin typeface="Times New Roman" panose="02020603050405020304" pitchFamily="18" charset="0"/>
                <a:cs typeface="Times New Roman" panose="02020603050405020304" pitchFamily="18" charset="0"/>
              </a:rPr>
              <a:t>- Tâu Thái hậu, quan Giám nghị đại phu Trần Trung Tá có thể thay tôi!</a:t>
            </a:r>
          </a:p>
          <a:p>
            <a:pPr marL="0" indent="0">
              <a:buNone/>
            </a:pPr>
            <a:r>
              <a:rPr lang="en-US" sz="2000">
                <a:latin typeface="Times New Roman" panose="02020603050405020304" pitchFamily="18" charset="0"/>
                <a:cs typeface="Times New Roman" panose="02020603050405020304" pitchFamily="18" charset="0"/>
              </a:rPr>
              <a:t>Thái hậu ngạc nhiên hỏi tiếp: </a:t>
            </a:r>
          </a:p>
          <a:p>
            <a:pPr marL="0" indent="0">
              <a:buNone/>
            </a:pPr>
            <a:r>
              <a:rPr lang="en-US" sz="2000">
                <a:latin typeface="Times New Roman" panose="02020603050405020304" pitchFamily="18" charset="0"/>
                <a:cs typeface="Times New Roman" panose="02020603050405020304" pitchFamily="18" charset="0"/>
              </a:rPr>
              <a:t>- Sao ông không cử ông Vũ Tán Đường là người đã ngày đêm hầu hạ ông?</a:t>
            </a:r>
          </a:p>
          <a:p>
            <a:pPr marL="0" indent="0">
              <a:buNone/>
            </a:pPr>
            <a:r>
              <a:rPr lang="en-US" sz="2000">
                <a:latin typeface="Times New Roman" panose="02020603050405020304" pitchFamily="18" charset="0"/>
                <a:cs typeface="Times New Roman" panose="02020603050405020304" pitchFamily="18" charset="0"/>
              </a:rPr>
              <a:t>Tô Hiến Thành chậm rãi trả lời: </a:t>
            </a:r>
          </a:p>
          <a:p>
            <a:pPr marL="0" indent="0">
              <a:buNone/>
            </a:pPr>
            <a:r>
              <a:rPr lang="en-US" sz="2000">
                <a:latin typeface="Times New Roman" panose="02020603050405020304" pitchFamily="18" charset="0"/>
                <a:cs typeface="Times New Roman" panose="02020603050405020304" pitchFamily="18" charset="0"/>
              </a:rPr>
              <a:t>- Nếu Thái hậu hỏi ai là người hầu hạ vua tận tình nhất thì tôi xin tiến cử Vũ Tán Đường. Còn hỏi người thay thế tôi lo việc nước thì phải cử Trần Trung Tá.</a:t>
            </a:r>
          </a:p>
          <a:p>
            <a:pPr>
              <a:buFontTx/>
              <a:buChar char="-"/>
            </a:pPr>
            <a:endParaRPr lang="en-US" sz="2000">
              <a:latin typeface="Times New Roman" panose="02020603050405020304" pitchFamily="18" charset="0"/>
              <a:cs typeface="Times New Roman" panose="02020603050405020304" pitchFamily="18" charset="0"/>
            </a:endParaRPr>
          </a:p>
          <a:p>
            <a:pPr marL="0" indent="0" algn="r">
              <a:buNone/>
            </a:pPr>
            <a:r>
              <a:rPr lang="en-US" sz="1200">
                <a:latin typeface="Times New Roman" panose="02020603050405020304" pitchFamily="18" charset="0"/>
                <a:cs typeface="Times New Roman" panose="02020603050405020304" pitchFamily="18" charset="0"/>
              </a:rPr>
              <a:t>(Phỏng theo Cuộc sống và sự nghiệp, tập III</a:t>
            </a:r>
          </a:p>
          <a:p>
            <a:pPr marL="0" indent="0" algn="r">
              <a:buNone/>
            </a:pPr>
            <a:r>
              <a:rPr lang="en-US" sz="1200">
                <a:latin typeface="Times New Roman" panose="02020603050405020304" pitchFamily="18" charset="0"/>
                <a:cs typeface="Times New Roman" panose="02020603050405020304" pitchFamily="18" charset="0"/>
              </a:rPr>
              <a:t>Và Những vì sao đất nước, tập IV, NXB Kim Đồng, Hà Nội, 1976)</a:t>
            </a:r>
          </a:p>
          <a:p>
            <a:pPr marL="0" indent="0" algn="r">
              <a:buNone/>
            </a:pPr>
            <a:r>
              <a:rPr lang="en-US" sz="1200">
                <a:latin typeface="Times New Roman" panose="02020603050405020304" pitchFamily="18" charset="0"/>
                <a:cs typeface="Times New Roman" panose="02020603050405020304" pitchFamily="18" charset="0"/>
              </a:rPr>
              <a:t>- Trích SGK GDCD 9 trang 3 </a:t>
            </a:r>
            <a:endParaRPr lang="vi-VN" sz="1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4435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25A0C4-3FD4-4570-88FD-E3F9BD4FD237}"/>
              </a:ext>
            </a:extLst>
          </p:cNvPr>
          <p:cNvSpPr>
            <a:spLocks noGrp="1"/>
          </p:cNvSpPr>
          <p:nvPr>
            <p:ph idx="1"/>
          </p:nvPr>
        </p:nvSpPr>
        <p:spPr>
          <a:xfrm>
            <a:off x="381110" y="381080"/>
            <a:ext cx="8381780" cy="4525963"/>
          </a:xfrm>
        </p:spPr>
        <p:txBody>
          <a:bodyPr/>
          <a:lstStyle/>
          <a:p>
            <a:pPr marL="0" indent="0" algn="ctr">
              <a:lnSpc>
                <a:spcPct val="150000"/>
              </a:lnSpc>
              <a:buNone/>
            </a:pPr>
            <a:r>
              <a:rPr lang="en-US" sz="2000" b="1">
                <a:latin typeface="Times New Roman" panose="02020603050405020304" pitchFamily="18" charset="0"/>
                <a:cs typeface="Times New Roman" panose="02020603050405020304" pitchFamily="18" charset="0"/>
              </a:rPr>
              <a:t>Điều mong muốn của Bác Hồ</a:t>
            </a:r>
          </a:p>
          <a:p>
            <a:pPr marL="0" indent="0" algn="just">
              <a:lnSpc>
                <a:spcPct val="150000"/>
              </a:lnSpc>
              <a:buNone/>
            </a:pPr>
            <a:r>
              <a:rPr lang="en-US" sz="2000">
                <a:latin typeface="Times New Roman" panose="02020603050405020304" pitchFamily="18" charset="0"/>
                <a:cs typeface="Times New Roman" panose="02020603050405020304" pitchFamily="18" charset="0"/>
              </a:rPr>
              <a:t>Chủ tịch Hồ Chí Minh là một tấm gương trong sáng tuyệt vời về sự phấn đấu cho những lí tưởng đạo đức cao cả. Hoài bảo lớn nhất của Người là Tổ quốc được giải phóng, nhân dân được hạnh phúc, ấm no. Sinh thời, Chủ tịch Hồ Chí Minh đã từng nói: “Cả đời tôi chỉ có một mục đích là phấn đấu cho quyền lợi của dân tộc và hạnh phúc của nhân dân”; và “Bất kì bao giờ, bất kì ở đâu tôi cũng chỉ theo đuổi một mục đích là làm cho ích quốc, lợi dân”. </a:t>
            </a:r>
          </a:p>
          <a:p>
            <a:pPr marL="0" indent="0" algn="just">
              <a:lnSpc>
                <a:spcPct val="150000"/>
              </a:lnSpc>
              <a:buNone/>
            </a:pPr>
            <a:r>
              <a:rPr lang="en-US" sz="2000">
                <a:latin typeface="Times New Roman" panose="02020603050405020304" pitchFamily="18" charset="0"/>
                <a:cs typeface="Times New Roman" panose="02020603050405020304" pitchFamily="18" charset="0"/>
              </a:rPr>
              <a:t>Lúc còn sống, Người đã dành tất cả tình thương yêu cho đồng bào, già trẻ, gái trai… Khi sắp phải từ biệt thế giới này, Người cũng chỉ “tiếc rằng không được phục vụ lâu hơn nữa, nhiều hơn nữa” và Người đã “để lại muôn vàn tình thân yêu cho toàn dân, toàn Đảng, cho toàn thể bộ đội, cho các cháu thanh niên và nhi đồng”</a:t>
            </a:r>
          </a:p>
          <a:p>
            <a:pPr marL="0" indent="0" algn="r">
              <a:buNone/>
            </a:pPr>
            <a:r>
              <a:rPr lang="en-US" sz="1600">
                <a:latin typeface="Times New Roman" panose="02020603050405020304" pitchFamily="18" charset="0"/>
                <a:cs typeface="Times New Roman" panose="02020603050405020304" pitchFamily="18" charset="0"/>
              </a:rPr>
              <a:t>- Trích SGK GDCD 9 trang 4</a:t>
            </a:r>
            <a:endParaRPr lang="vi-VN" sz="1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7659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10143-ABFB-4B6C-A68C-F72F797545DB}"/>
              </a:ext>
            </a:extLst>
          </p:cNvPr>
          <p:cNvSpPr>
            <a:spLocks noGrp="1"/>
          </p:cNvSpPr>
          <p:nvPr>
            <p:ph type="title"/>
          </p:nvPr>
        </p:nvSpPr>
        <p:spPr>
          <a:xfrm>
            <a:off x="457200" y="609674"/>
            <a:ext cx="8229600" cy="1143000"/>
          </a:xfrm>
        </p:spPr>
        <p:txBody>
          <a:bodyPr/>
          <a:lstStyle/>
          <a:p>
            <a:r>
              <a:rPr lang="en-US" sz="4800" b="1" u="sng" dirty="0">
                <a:latin typeface="Times New Roman" panose="02020603050405020304" pitchFamily="18" charset="0"/>
                <a:cs typeface="Times New Roman" panose="02020603050405020304" pitchFamily="18" charset="0"/>
              </a:rPr>
              <a:t>I. ĐẶT VẤN ĐỀ:</a:t>
            </a:r>
          </a:p>
        </p:txBody>
      </p:sp>
      <p:sp>
        <p:nvSpPr>
          <p:cNvPr id="3" name="Content Placeholder 2">
            <a:extLst>
              <a:ext uri="{FF2B5EF4-FFF2-40B4-BE49-F238E27FC236}">
                <a16:creationId xmlns:a16="http://schemas.microsoft.com/office/drawing/2014/main" id="{99AA24E9-F989-4FB4-9A43-70F8D2AEDBBC}"/>
              </a:ext>
            </a:extLst>
          </p:cNvPr>
          <p:cNvSpPr>
            <a:spLocks noGrp="1"/>
          </p:cNvSpPr>
          <p:nvPr>
            <p:ph idx="1"/>
          </p:nvPr>
        </p:nvSpPr>
        <p:spPr>
          <a:xfrm>
            <a:off x="1638323" y="2133641"/>
            <a:ext cx="5867354" cy="2743123"/>
          </a:xfrm>
          <a:prstGeom prst="roundRect">
            <a:avLst/>
          </a:prstGeom>
          <a:solidFill>
            <a:srgbClr val="D0E1D1"/>
          </a:solidFill>
        </p:spPr>
        <p:txBody>
          <a:bodyPr/>
          <a:lstStyle/>
          <a:p>
            <a:pPr marL="0" indent="0">
              <a:lnSpc>
                <a:spcPct val="150000"/>
              </a:lnSpc>
              <a:buNone/>
            </a:pPr>
            <a:r>
              <a:rPr lang="en-US">
                <a:effectLst/>
                <a:latin typeface="Times New Roman" panose="02020603050405020304" pitchFamily="18" charset="0"/>
                <a:ea typeface="SimSun" panose="02010600030101010101" pitchFamily="2" charset="-122"/>
                <a:cs typeface="Times New Roman" panose="02020603050405020304" pitchFamily="18" charset="0"/>
              </a:rPr>
              <a:t>- Tô Hiến Thành</a:t>
            </a:r>
            <a:endParaRPr lang="vi-VN">
              <a:effectLst/>
              <a:latin typeface="Times New Roman" panose="02020603050405020304" pitchFamily="18" charset="0"/>
              <a:ea typeface="SimSun" panose="02010600030101010101" pitchFamily="2" charset="-122"/>
              <a:cs typeface="Times New Roman" panose="02020603050405020304" pitchFamily="18" charset="0"/>
            </a:endParaRPr>
          </a:p>
          <a:p>
            <a:pPr marL="0" indent="0">
              <a:lnSpc>
                <a:spcPct val="150000"/>
              </a:lnSpc>
              <a:buNone/>
            </a:pPr>
            <a:r>
              <a:rPr lang="en-US">
                <a:effectLst/>
                <a:latin typeface="Times New Roman" panose="02020603050405020304" pitchFamily="18" charset="0"/>
                <a:ea typeface="SimSun" panose="02010600030101010101" pitchFamily="2" charset="-122"/>
                <a:cs typeface="Times New Roman" panose="02020603050405020304" pitchFamily="18" charset="0"/>
              </a:rPr>
              <a:t>- Bác Hồ</a:t>
            </a:r>
            <a:endParaRPr lang="vi-VN">
              <a:effectLst/>
              <a:latin typeface="Times New Roman" panose="02020603050405020304" pitchFamily="18" charset="0"/>
              <a:ea typeface="SimSun" panose="02010600030101010101" pitchFamily="2" charset="-122"/>
              <a:cs typeface="Times New Roman" panose="02020603050405020304" pitchFamily="18" charset="0"/>
            </a:endParaRPr>
          </a:p>
          <a:p>
            <a:pPr marL="0" indent="0">
              <a:lnSpc>
                <a:spcPct val="150000"/>
              </a:lnSpc>
              <a:buNone/>
            </a:pPr>
            <a:r>
              <a:rPr lang="en-US">
                <a:effectLst/>
                <a:latin typeface="Times New Roman" panose="02020603050405020304" pitchFamily="18" charset="0"/>
                <a:ea typeface="SimSun" panose="02010600030101010101" pitchFamily="2" charset="-122"/>
                <a:cs typeface="Times New Roman" panose="02020603050405020304" pitchFamily="18" charset="0"/>
              </a:rPr>
              <a:t>=&gt; Là người chí công vô tư. </a:t>
            </a:r>
            <a:endParaRPr lang="vi-VN">
              <a:effectLst/>
              <a:latin typeface="Times New Roman" panose="02020603050405020304" pitchFamily="18" charset="0"/>
              <a:ea typeface="SimSun" panose="02010600030101010101" pitchFamily="2" charset="-122"/>
              <a:cs typeface="Times New Roman" panose="02020603050405020304" pitchFamily="18" charset="0"/>
            </a:endParaRPr>
          </a:p>
          <a:p>
            <a:pPr marL="0" marR="0" indent="0">
              <a:lnSpc>
                <a:spcPct val="150000"/>
              </a:lnSpc>
              <a:spcBef>
                <a:spcPts val="0"/>
              </a:spcBef>
              <a:spcAft>
                <a:spcPts val="0"/>
              </a:spcAft>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165170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4351C-0D63-4705-94B5-EEDBD1472687}"/>
              </a:ext>
            </a:extLst>
          </p:cNvPr>
          <p:cNvSpPr>
            <a:spLocks noGrp="1"/>
          </p:cNvSpPr>
          <p:nvPr>
            <p:ph type="title"/>
          </p:nvPr>
        </p:nvSpPr>
        <p:spPr/>
        <p:txBody>
          <a:bodyPr/>
          <a:lstStyle/>
          <a:p>
            <a:r>
              <a:rPr lang="en-US" sz="4800" b="1" dirty="0">
                <a:solidFill>
                  <a:schemeClr val="tx1">
                    <a:lumMod val="95000"/>
                    <a:lumOff val="5000"/>
                  </a:schemeClr>
                </a:solidFill>
                <a:latin typeface="Times New Roman" panose="02020603050405020304" pitchFamily="18" charset="0"/>
                <a:cs typeface="Times New Roman" panose="02020603050405020304" pitchFamily="18" charset="0"/>
              </a:rPr>
              <a:t>II. NỘI DUNG BÀI HỌC</a:t>
            </a:r>
          </a:p>
        </p:txBody>
      </p:sp>
      <p:sp>
        <p:nvSpPr>
          <p:cNvPr id="4" name="TextBox 3">
            <a:extLst>
              <a:ext uri="{FF2B5EF4-FFF2-40B4-BE49-F238E27FC236}">
                <a16:creationId xmlns:a16="http://schemas.microsoft.com/office/drawing/2014/main" id="{FF012C56-FF53-4BB7-9FC5-BDD324BF3757}"/>
              </a:ext>
            </a:extLst>
          </p:cNvPr>
          <p:cNvSpPr txBox="1"/>
          <p:nvPr/>
        </p:nvSpPr>
        <p:spPr>
          <a:xfrm>
            <a:off x="304912" y="1219258"/>
            <a:ext cx="8534176" cy="4918297"/>
          </a:xfrm>
          <a:prstGeom prst="roundRect">
            <a:avLst/>
          </a:prstGeom>
          <a:solidFill>
            <a:srgbClr val="D0E1D1">
              <a:alpha val="60000"/>
            </a:srgbClr>
          </a:solidFill>
        </p:spPr>
        <p:txBody>
          <a:bodyPr wrap="square" rtlCol="0">
            <a:spAutoFit/>
          </a:bodyPr>
          <a:lstStyle/>
          <a:p>
            <a:pPr marR="0" lvl="0">
              <a:lnSpc>
                <a:spcPct val="150000"/>
              </a:lnSpc>
              <a:spcBef>
                <a:spcPts val="0"/>
              </a:spcBef>
              <a:spcAft>
                <a:spcPts val="0"/>
              </a:spcAft>
            </a:pPr>
            <a:r>
              <a:rPr lang="en-US" sz="3200" b="1" u="sng">
                <a:latin typeface="Times New Roman" panose="02020603050405020304" pitchFamily="18" charset="0"/>
                <a:ea typeface="SimSun" panose="02010600030101010101" pitchFamily="2" charset="-122"/>
                <a:cs typeface="Times New Roman" panose="02020603050405020304" pitchFamily="18" charset="0"/>
              </a:rPr>
              <a:t>1/ Khái niệm: </a:t>
            </a:r>
            <a:endParaRPr lang="en-US" sz="3200" b="1" u="sng" dirty="0">
              <a:effectLst/>
              <a:latin typeface="Times New Roman" panose="02020603050405020304" pitchFamily="18" charset="0"/>
              <a:ea typeface="SimSun" panose="02010600030101010101" pitchFamily="2" charset="-122"/>
              <a:cs typeface="Times New Roman" panose="02020603050405020304" pitchFamily="18" charset="0"/>
            </a:endParaRPr>
          </a:p>
          <a:p>
            <a:pPr>
              <a:lnSpc>
                <a:spcPct val="150000"/>
              </a:lnSpc>
            </a:pPr>
            <a:r>
              <a:rPr lang="en-US" sz="3200">
                <a:latin typeface="Times New Roman" panose="02020603050405020304" pitchFamily="18" charset="0"/>
                <a:ea typeface="SimSun" panose="02010600030101010101" pitchFamily="2" charset="-122"/>
                <a:cs typeface="Times New Roman" panose="02020603050405020304" pitchFamily="18" charset="0"/>
                <a:sym typeface="Wingdings" panose="05000000000000000000" pitchFamily="2" charset="2"/>
              </a:rPr>
              <a:t></a:t>
            </a:r>
            <a:r>
              <a:rPr lang="en-US" sz="3200">
                <a:effectLst/>
                <a:latin typeface="Times New Roman" panose="02020603050405020304" pitchFamily="18" charset="0"/>
                <a:ea typeface="SimSun" panose="02010600030101010101" pitchFamily="2" charset="-122"/>
                <a:cs typeface="Times New Roman" panose="02020603050405020304" pitchFamily="18" charset="0"/>
              </a:rPr>
              <a:t> Chí công vô tư là phẩm chất đạo đức của con người, thể hiện ở sự công bằng, không thiên vị, giải quyết công việc theo lẽ phải, xuất phát từ lợi ích chung và đặt lợi ích chung lên trên lợi ích cá nhân. </a:t>
            </a:r>
            <a:endParaRPr lang="vi-VN" sz="320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9149184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656</TotalTime>
  <Words>757</Words>
  <Application>Microsoft Office PowerPoint</Application>
  <PresentationFormat>On-screen Show (4:3)</PresentationFormat>
  <Paragraphs>39</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Default Design</vt:lpstr>
      <vt:lpstr>PowerPoint Presentation</vt:lpstr>
      <vt:lpstr>PowerPoint Presentation</vt:lpstr>
      <vt:lpstr>PowerPoint Presentation</vt:lpstr>
      <vt:lpstr>PowerPoint Presentation</vt:lpstr>
      <vt:lpstr>I. ĐẶT VẤN ĐỀ:</vt:lpstr>
      <vt:lpstr>PowerPoint Presentation</vt:lpstr>
      <vt:lpstr>PowerPoint Presentation</vt:lpstr>
      <vt:lpstr>I. ĐẶT VẤN ĐỀ:</vt:lpstr>
      <vt:lpstr>II. NỘI DUNG BÀI HỌC</vt:lpstr>
      <vt:lpstr>PowerPoint Presentation</vt:lpstr>
      <vt:lpstr>II. NỘI DUNG BÀI HỌC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YEN NHI LE</dc:creator>
  <cp:lastModifiedBy>NHI LE</cp:lastModifiedBy>
  <cp:revision>134</cp:revision>
  <dcterms:created xsi:type="dcterms:W3CDTF">2018-11-04T12:44:59Z</dcterms:created>
  <dcterms:modified xsi:type="dcterms:W3CDTF">2021-09-11T02:13:44Z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1033-10.2.0.7549</vt:lpwstr>
  </property>
</Properties>
</file>